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Happy Monkey" panose="020B0604020202020204" charset="0"/>
      <p:regular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Raleway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93b26f5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93b26f5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6067cb325bae592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6067cb325bae592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4c6abf67cd86fc9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4c6abf67cd86fc9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47c2adf158c1ca0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47c2adf158c1ca0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47c2adf158c1ca09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47c2adf158c1ca09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241e85e2b67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241e85e2b67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41e85e2b67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241e85e2b67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41e85e2b67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241e85e2b67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3c95719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3c95719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3c4792b0e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3c4792b0e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3c6216ea3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3c6216ea3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93b26f510_2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93b26f510_2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baca7f1ae9178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baca7f1ae9178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baca7f1ae9178e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baca7f1ae9178e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067cb325bae592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6067cb325bae592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3c6216ea3_0_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3c6216ea3_0_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B2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/>
          <p:nvPr/>
        </p:nvSpPr>
        <p:spPr>
          <a:xfrm>
            <a:off x="0" y="-7812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3" name="Google Shape;73;p13"/>
          <p:cNvSpPr/>
          <p:nvPr/>
        </p:nvSpPr>
        <p:spPr>
          <a:xfrm>
            <a:off x="3351175" y="8225"/>
            <a:ext cx="2287500" cy="2759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74;p13"/>
          <p:cNvGrpSpPr/>
          <p:nvPr/>
        </p:nvGrpSpPr>
        <p:grpSpPr>
          <a:xfrm>
            <a:off x="7767371" y="8226"/>
            <a:ext cx="930320" cy="2560506"/>
            <a:chOff x="-1435027" y="1362018"/>
            <a:chExt cx="944104" cy="2598443"/>
          </a:xfrm>
        </p:grpSpPr>
        <p:sp>
          <p:nvSpPr>
            <p:cNvPr id="75" name="Google Shape;75;p13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13"/>
          <p:cNvGrpSpPr/>
          <p:nvPr/>
        </p:nvGrpSpPr>
        <p:grpSpPr>
          <a:xfrm>
            <a:off x="2613540" y="3629703"/>
            <a:ext cx="839275" cy="1510762"/>
            <a:chOff x="-1449485" y="3330463"/>
            <a:chExt cx="839275" cy="1510762"/>
          </a:xfrm>
        </p:grpSpPr>
        <p:sp>
          <p:nvSpPr>
            <p:cNvPr id="98" name="Google Shape;98;p13"/>
            <p:cNvSpPr/>
            <p:nvPr/>
          </p:nvSpPr>
          <p:spPr>
            <a:xfrm>
              <a:off x="-1132920" y="3598363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-1132920" y="3864102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-1132920" y="4129840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-1132920" y="4395578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-1132920" y="4661316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-1449485" y="3863627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-1449485" y="4129365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-1449485" y="4395104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-1449485" y="4660842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-818240" y="3330463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-818240" y="3596201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-818240" y="3861939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-818240" y="4127678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-818240" y="4393416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-818240" y="4659154"/>
              <a:ext cx="208030" cy="179908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13"/>
          <p:cNvSpPr/>
          <p:nvPr/>
        </p:nvSpPr>
        <p:spPr>
          <a:xfrm rot="-3159">
            <a:off x="3353175" y="2994449"/>
            <a:ext cx="2285101" cy="215730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/>
          <p:nvPr/>
        </p:nvSpPr>
        <p:spPr>
          <a:xfrm rot="-3326">
            <a:off x="6104637" y="745348"/>
            <a:ext cx="2480701" cy="36528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5" name="Google Shape;115;p13" descr="offset_comp_324546.jpg"/>
          <p:cNvPicPr preferRelativeResize="0"/>
          <p:nvPr/>
        </p:nvPicPr>
        <p:blipFill rotWithShape="1">
          <a:blip r:embed="rId3">
            <a:alphaModFix/>
          </a:blip>
          <a:srcRect l="33491" t="5197" r="14951" b="6110"/>
          <a:stretch/>
        </p:blipFill>
        <p:spPr>
          <a:xfrm>
            <a:off x="6212037" y="983502"/>
            <a:ext cx="2265920" cy="259852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3"/>
          <p:cNvSpPr txBox="1">
            <a:spLocks noGrp="1"/>
          </p:cNvSpPr>
          <p:nvPr>
            <p:ph type="title" idx="4294967295"/>
          </p:nvPr>
        </p:nvSpPr>
        <p:spPr>
          <a:xfrm>
            <a:off x="518850" y="2084125"/>
            <a:ext cx="2618400" cy="13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</a:rPr>
              <a:t>YHS FBLA Memories 2022-2023</a:t>
            </a:r>
            <a:endParaRPr sz="3300">
              <a:solidFill>
                <a:schemeClr val="lt1"/>
              </a:solidFill>
            </a:endParaRPr>
          </a:p>
        </p:txBody>
      </p:sp>
      <p:pic>
        <p:nvPicPr>
          <p:cNvPr id="117" name="Google Shape;11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2025" y="866225"/>
            <a:ext cx="2265924" cy="283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3"/>
          <p:cNvPicPr preferRelativeResize="0"/>
          <p:nvPr/>
        </p:nvPicPr>
        <p:blipFill rotWithShape="1">
          <a:blip r:embed="rId5">
            <a:alphaModFix/>
          </a:blip>
          <a:srcRect t="-44810" b="23832"/>
          <a:stretch/>
        </p:blipFill>
        <p:spPr>
          <a:xfrm>
            <a:off x="3413588" y="-1256600"/>
            <a:ext cx="2164273" cy="3491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3"/>
          <p:cNvPicPr preferRelativeResize="0"/>
          <p:nvPr/>
        </p:nvPicPr>
        <p:blipFill rotWithShape="1">
          <a:blip r:embed="rId6">
            <a:alphaModFix/>
          </a:blip>
          <a:srcRect t="33423" r="-8459" b="-41942"/>
          <a:stretch/>
        </p:blipFill>
        <p:spPr>
          <a:xfrm>
            <a:off x="3513550" y="3130200"/>
            <a:ext cx="1962726" cy="3491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3"/>
          <p:cNvPicPr preferRelativeResize="0"/>
          <p:nvPr/>
        </p:nvPicPr>
        <p:blipFill rotWithShape="1">
          <a:blip r:embed="rId7">
            <a:alphaModFix/>
          </a:blip>
          <a:srcRect l="-21910" t="628326" r="21910" b="-407684"/>
          <a:stretch/>
        </p:blipFill>
        <p:spPr>
          <a:xfrm>
            <a:off x="1619950" y="2993406"/>
            <a:ext cx="2164200" cy="1623300"/>
          </a:xfrm>
          <a:prstGeom prst="snip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B2F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2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</p:spPr>
      </p:sp>
      <p:grpSp>
        <p:nvGrpSpPr>
          <p:cNvPr id="417" name="Google Shape;417;p22"/>
          <p:cNvGrpSpPr/>
          <p:nvPr/>
        </p:nvGrpSpPr>
        <p:grpSpPr>
          <a:xfrm rot="-1985359">
            <a:off x="1064522" y="617664"/>
            <a:ext cx="599375" cy="1649216"/>
            <a:chOff x="-1435027" y="1362018"/>
            <a:chExt cx="944104" cy="2598443"/>
          </a:xfrm>
        </p:grpSpPr>
        <p:sp>
          <p:nvSpPr>
            <p:cNvPr id="418" name="Google Shape;418;p22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2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2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2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2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2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2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2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2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2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2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2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2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2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" name="Google Shape;440;p22"/>
          <p:cNvGrpSpPr/>
          <p:nvPr/>
        </p:nvGrpSpPr>
        <p:grpSpPr>
          <a:xfrm rot="-1985685">
            <a:off x="4647324" y="2274349"/>
            <a:ext cx="866945" cy="2385501"/>
            <a:chOff x="-1435027" y="1362018"/>
            <a:chExt cx="944104" cy="2598443"/>
          </a:xfrm>
        </p:grpSpPr>
        <p:sp>
          <p:nvSpPr>
            <p:cNvPr id="441" name="Google Shape;441;p22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2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2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2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2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2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2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2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2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2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2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2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3" name="Google Shape;463;p22"/>
          <p:cNvSpPr/>
          <p:nvPr/>
        </p:nvSpPr>
        <p:spPr>
          <a:xfrm flipH="1">
            <a:off x="368961" y="3074232"/>
            <a:ext cx="4116900" cy="41169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2"/>
          <p:cNvSpPr/>
          <p:nvPr/>
        </p:nvSpPr>
        <p:spPr>
          <a:xfrm flipH="1">
            <a:off x="4449661" y="-2054218"/>
            <a:ext cx="4116900" cy="41169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2"/>
          <p:cNvSpPr/>
          <p:nvPr/>
        </p:nvSpPr>
        <p:spPr>
          <a:xfrm rot="-2006378">
            <a:off x="1989755" y="337039"/>
            <a:ext cx="2322441" cy="358267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2"/>
          <p:cNvSpPr/>
          <p:nvPr/>
        </p:nvSpPr>
        <p:spPr>
          <a:xfrm rot="-2002919">
            <a:off x="5436252" y="1286880"/>
            <a:ext cx="2444849" cy="360972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7" name="Google Shape;467;p22"/>
          <p:cNvPicPr preferRelativeResize="0"/>
          <p:nvPr/>
        </p:nvPicPr>
        <p:blipFill rotWithShape="1">
          <a:blip r:embed="rId3">
            <a:alphaModFix/>
          </a:blip>
          <a:srcRect r="2799" b="21679"/>
          <a:stretch/>
        </p:blipFill>
        <p:spPr>
          <a:xfrm rot="-1997679">
            <a:off x="1905883" y="512445"/>
            <a:ext cx="2100710" cy="2595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15001">
            <a:off x="5541326" y="1567669"/>
            <a:ext cx="1933551" cy="257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B2F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3"/>
          <p:cNvSpPr/>
          <p:nvPr/>
        </p:nvSpPr>
        <p:spPr>
          <a:xfrm rot="10800000" flipH="1">
            <a:off x="-3075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grpSp>
        <p:nvGrpSpPr>
          <p:cNvPr id="474" name="Google Shape;474;p23"/>
          <p:cNvGrpSpPr/>
          <p:nvPr/>
        </p:nvGrpSpPr>
        <p:grpSpPr>
          <a:xfrm rot="10800000">
            <a:off x="7577623" y="211859"/>
            <a:ext cx="930320" cy="2560506"/>
            <a:chOff x="-1435027" y="1362018"/>
            <a:chExt cx="944104" cy="2598443"/>
          </a:xfrm>
        </p:grpSpPr>
        <p:sp>
          <p:nvSpPr>
            <p:cNvPr id="475" name="Google Shape;475;p23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3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3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3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3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3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7" name="Google Shape;497;p23"/>
          <p:cNvSpPr/>
          <p:nvPr/>
        </p:nvSpPr>
        <p:spPr>
          <a:xfrm rot="-2993">
            <a:off x="1329699" y="-2676"/>
            <a:ext cx="3101701" cy="40503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3"/>
          <p:cNvSpPr/>
          <p:nvPr/>
        </p:nvSpPr>
        <p:spPr>
          <a:xfrm rot="-2999">
            <a:off x="4722199" y="1095316"/>
            <a:ext cx="3095401" cy="40488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3"/>
          <p:cNvSpPr txBox="1"/>
          <p:nvPr/>
        </p:nvSpPr>
        <p:spPr>
          <a:xfrm>
            <a:off x="-30309" y="1199429"/>
            <a:ext cx="1071600" cy="11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D9F0FF"/>
                </a:solidFill>
              </a:rPr>
              <a:t>yearbook.</a:t>
            </a:r>
            <a:endParaRPr sz="700">
              <a:solidFill>
                <a:srgbClr val="D9F0FF"/>
              </a:solidFill>
            </a:endParaRPr>
          </a:p>
        </p:txBody>
      </p:sp>
      <p:pic>
        <p:nvPicPr>
          <p:cNvPr id="500" name="Google Shape;500;p23"/>
          <p:cNvPicPr preferRelativeResize="0"/>
          <p:nvPr/>
        </p:nvPicPr>
        <p:blipFill rotWithShape="1">
          <a:blip r:embed="rId3">
            <a:alphaModFix/>
          </a:blip>
          <a:srcRect b="10346"/>
          <a:stretch/>
        </p:blipFill>
        <p:spPr>
          <a:xfrm>
            <a:off x="4946713" y="1303413"/>
            <a:ext cx="2646374" cy="363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3"/>
          <p:cNvPicPr preferRelativeResize="0"/>
          <p:nvPr/>
        </p:nvPicPr>
        <p:blipFill rotWithShape="1">
          <a:blip r:embed="rId4">
            <a:alphaModFix/>
          </a:blip>
          <a:srcRect t="9057" b="8079"/>
          <a:stretch/>
        </p:blipFill>
        <p:spPr>
          <a:xfrm>
            <a:off x="1775475" y="125600"/>
            <a:ext cx="2115600" cy="3793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4"/>
          <p:cNvSpPr/>
          <p:nvPr/>
        </p:nvSpPr>
        <p:spPr>
          <a:xfrm rot="10800000" flipH="1">
            <a:off x="-3075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6CBAE6"/>
          </a:solidFill>
          <a:ln>
            <a:noFill/>
          </a:ln>
        </p:spPr>
      </p:sp>
      <p:sp>
        <p:nvSpPr>
          <p:cNvPr id="507" name="Google Shape;507;p24"/>
          <p:cNvSpPr/>
          <p:nvPr/>
        </p:nvSpPr>
        <p:spPr>
          <a:xfrm>
            <a:off x="7140700" y="699338"/>
            <a:ext cx="4008000" cy="3748200"/>
          </a:xfrm>
          <a:prstGeom prst="ellipse">
            <a:avLst/>
          </a:prstGeom>
          <a:solidFill>
            <a:srgbClr val="FFFFFF">
              <a:alpha val="43720"/>
            </a:srgbClr>
          </a:solidFill>
          <a:ln w="9525" cap="flat" cmpd="sng">
            <a:solidFill>
              <a:srgbClr val="6CBAE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4"/>
          <p:cNvSpPr/>
          <p:nvPr/>
        </p:nvSpPr>
        <p:spPr>
          <a:xfrm>
            <a:off x="-1981625" y="697650"/>
            <a:ext cx="4008000" cy="3748200"/>
          </a:xfrm>
          <a:prstGeom prst="ellipse">
            <a:avLst/>
          </a:prstGeom>
          <a:solidFill>
            <a:srgbClr val="FFFFFF">
              <a:alpha val="43720"/>
            </a:srgbClr>
          </a:solidFill>
          <a:ln w="9525" cap="flat" cmpd="sng">
            <a:solidFill>
              <a:srgbClr val="D9F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4"/>
          <p:cNvSpPr/>
          <p:nvPr/>
        </p:nvSpPr>
        <p:spPr>
          <a:xfrm rot="10800000">
            <a:off x="2026363" y="-527194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4"/>
          <p:cNvSpPr/>
          <p:nvPr/>
        </p:nvSpPr>
        <p:spPr>
          <a:xfrm rot="10800000">
            <a:off x="2534438" y="-292719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4"/>
          <p:cNvSpPr/>
          <p:nvPr/>
        </p:nvSpPr>
        <p:spPr>
          <a:xfrm rot="10800000">
            <a:off x="3042513" y="-1002144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4"/>
          <p:cNvSpPr/>
          <p:nvPr/>
        </p:nvSpPr>
        <p:spPr>
          <a:xfrm rot="10800000">
            <a:off x="2264863" y="-423744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4"/>
          <p:cNvSpPr/>
          <p:nvPr/>
        </p:nvSpPr>
        <p:spPr>
          <a:xfrm rot="10800000">
            <a:off x="1694013" y="-292719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4"/>
          <p:cNvSpPr/>
          <p:nvPr/>
        </p:nvSpPr>
        <p:spPr>
          <a:xfrm rot="10800000">
            <a:off x="2788475" y="6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4"/>
          <p:cNvSpPr/>
          <p:nvPr/>
        </p:nvSpPr>
        <p:spPr>
          <a:xfrm rot="10800000">
            <a:off x="3281013" y="-527194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1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4"/>
          <p:cNvSpPr/>
          <p:nvPr/>
        </p:nvSpPr>
        <p:spPr>
          <a:xfrm rot="10800000">
            <a:off x="1455513" y="-593869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4"/>
          <p:cNvSpPr/>
          <p:nvPr/>
        </p:nvSpPr>
        <p:spPr>
          <a:xfrm rot="10800000">
            <a:off x="3550588" y="-195244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4"/>
          <p:cNvSpPr/>
          <p:nvPr/>
        </p:nvSpPr>
        <p:spPr>
          <a:xfrm rot="10800000">
            <a:off x="3820163" y="-593869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4"/>
          <p:cNvSpPr/>
          <p:nvPr/>
        </p:nvSpPr>
        <p:spPr>
          <a:xfrm rot="10800000">
            <a:off x="4298100" y="-593869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4"/>
          <p:cNvSpPr/>
          <p:nvPr/>
        </p:nvSpPr>
        <p:spPr>
          <a:xfrm rot="10800000">
            <a:off x="4629513" y="-822569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4"/>
          <p:cNvSpPr/>
          <p:nvPr/>
        </p:nvSpPr>
        <p:spPr>
          <a:xfrm rot="10800000">
            <a:off x="1123163" y="-1002144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4"/>
          <p:cNvSpPr/>
          <p:nvPr/>
        </p:nvSpPr>
        <p:spPr>
          <a:xfrm rot="10800000">
            <a:off x="884663" y="-710344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1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4"/>
          <p:cNvSpPr/>
          <p:nvPr/>
        </p:nvSpPr>
        <p:spPr>
          <a:xfrm rot="10800000">
            <a:off x="552313" y="-527194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4"/>
          <p:cNvSpPr/>
          <p:nvPr/>
        </p:nvSpPr>
        <p:spPr>
          <a:xfrm rot="10800000">
            <a:off x="5438863" y="-1115819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4"/>
          <p:cNvSpPr/>
          <p:nvPr/>
        </p:nvSpPr>
        <p:spPr>
          <a:xfrm rot="10800000">
            <a:off x="4964588" y="-593869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1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4"/>
          <p:cNvSpPr/>
          <p:nvPr/>
        </p:nvSpPr>
        <p:spPr>
          <a:xfrm rot="10800000">
            <a:off x="75313" y="-710344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4"/>
          <p:cNvSpPr/>
          <p:nvPr/>
        </p:nvSpPr>
        <p:spPr>
          <a:xfrm rot="10800000">
            <a:off x="313813" y="-1002144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4"/>
          <p:cNvSpPr/>
          <p:nvPr/>
        </p:nvSpPr>
        <p:spPr>
          <a:xfrm rot="-3485">
            <a:off x="536288" y="408457"/>
            <a:ext cx="1775701" cy="29076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4"/>
          <p:cNvSpPr/>
          <p:nvPr/>
        </p:nvSpPr>
        <p:spPr>
          <a:xfrm rot="-3536">
            <a:off x="7074246" y="1722718"/>
            <a:ext cx="1750201" cy="32652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4"/>
          <p:cNvSpPr/>
          <p:nvPr/>
        </p:nvSpPr>
        <p:spPr>
          <a:xfrm rot="-5399169">
            <a:off x="3343198" y="823638"/>
            <a:ext cx="2480700" cy="3652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1" name="Google Shape;531;p24"/>
          <p:cNvPicPr preferRelativeResize="0"/>
          <p:nvPr/>
        </p:nvPicPr>
        <p:blipFill rotWithShape="1">
          <a:blip r:embed="rId3">
            <a:alphaModFix/>
          </a:blip>
          <a:srcRect t="7928" b="13256"/>
          <a:stretch/>
        </p:blipFill>
        <p:spPr>
          <a:xfrm>
            <a:off x="743900" y="513300"/>
            <a:ext cx="1360476" cy="2320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0295" y="1561626"/>
            <a:ext cx="2924149" cy="217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2187" y="1862150"/>
            <a:ext cx="1454323" cy="2585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8E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5"/>
          <p:cNvSpPr/>
          <p:nvPr/>
        </p:nvSpPr>
        <p:spPr>
          <a:xfrm>
            <a:off x="-32925" y="-314700"/>
            <a:ext cx="6579900" cy="5458200"/>
          </a:xfrm>
          <a:prstGeom prst="rtTriangle">
            <a:avLst/>
          </a:prstGeom>
          <a:solidFill>
            <a:srgbClr val="082051"/>
          </a:solidFill>
          <a:ln w="9525" cap="flat" cmpd="sng">
            <a:solidFill>
              <a:srgbClr val="0820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9" name="Google Shape;539;p25"/>
          <p:cNvGrpSpPr/>
          <p:nvPr/>
        </p:nvGrpSpPr>
        <p:grpSpPr>
          <a:xfrm>
            <a:off x="-5" y="2345757"/>
            <a:ext cx="1216761" cy="2797743"/>
            <a:chOff x="-1435027" y="1362018"/>
            <a:chExt cx="944104" cy="2598443"/>
          </a:xfrm>
        </p:grpSpPr>
        <p:sp>
          <p:nvSpPr>
            <p:cNvPr id="540" name="Google Shape;540;p25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5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5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5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5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5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5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25"/>
          <p:cNvGrpSpPr/>
          <p:nvPr/>
        </p:nvGrpSpPr>
        <p:grpSpPr>
          <a:xfrm rot="10800000">
            <a:off x="7167695" y="1472832"/>
            <a:ext cx="1216761" cy="2797743"/>
            <a:chOff x="-1435027" y="1362018"/>
            <a:chExt cx="944104" cy="2598443"/>
          </a:xfrm>
        </p:grpSpPr>
        <p:sp>
          <p:nvSpPr>
            <p:cNvPr id="563" name="Google Shape;563;p25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5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5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5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5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5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5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5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5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5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5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5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5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5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5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5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25"/>
          <p:cNvGrpSpPr/>
          <p:nvPr/>
        </p:nvGrpSpPr>
        <p:grpSpPr>
          <a:xfrm rot="10800000">
            <a:off x="8384445" y="457207"/>
            <a:ext cx="1216761" cy="2797743"/>
            <a:chOff x="-1435027" y="1362018"/>
            <a:chExt cx="944104" cy="2598443"/>
          </a:xfrm>
        </p:grpSpPr>
        <p:sp>
          <p:nvSpPr>
            <p:cNvPr id="586" name="Google Shape;586;p25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5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5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5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5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5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5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5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5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5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5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5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5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5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5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" name="Google Shape;608;p25"/>
          <p:cNvGrpSpPr/>
          <p:nvPr/>
        </p:nvGrpSpPr>
        <p:grpSpPr>
          <a:xfrm>
            <a:off x="1324320" y="1472832"/>
            <a:ext cx="1216761" cy="2797743"/>
            <a:chOff x="-1435027" y="1362018"/>
            <a:chExt cx="944104" cy="2598443"/>
          </a:xfrm>
        </p:grpSpPr>
        <p:sp>
          <p:nvSpPr>
            <p:cNvPr id="609" name="Google Shape;609;p25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5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5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5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5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5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5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5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5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5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5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5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5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5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5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5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5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5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5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25"/>
          <p:cNvGrpSpPr/>
          <p:nvPr/>
        </p:nvGrpSpPr>
        <p:grpSpPr>
          <a:xfrm>
            <a:off x="2648645" y="457207"/>
            <a:ext cx="1216761" cy="2797743"/>
            <a:chOff x="-1435027" y="1362018"/>
            <a:chExt cx="944104" cy="2598443"/>
          </a:xfrm>
        </p:grpSpPr>
        <p:sp>
          <p:nvSpPr>
            <p:cNvPr id="632" name="Google Shape;632;p25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5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5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5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5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5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5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5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5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5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5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5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5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5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5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5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5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5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5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5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5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5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" name="Google Shape;654;p25"/>
          <p:cNvGrpSpPr/>
          <p:nvPr/>
        </p:nvGrpSpPr>
        <p:grpSpPr>
          <a:xfrm rot="10800000">
            <a:off x="5950945" y="2427232"/>
            <a:ext cx="1216761" cy="2797743"/>
            <a:chOff x="-1435027" y="1362018"/>
            <a:chExt cx="944104" cy="2598443"/>
          </a:xfrm>
        </p:grpSpPr>
        <p:sp>
          <p:nvSpPr>
            <p:cNvPr id="655" name="Google Shape;655;p25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5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5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5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5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5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5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5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5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5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5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5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5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5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5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5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5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5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5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5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5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7" name="Google Shape;677;p25"/>
          <p:cNvSpPr/>
          <p:nvPr/>
        </p:nvSpPr>
        <p:spPr>
          <a:xfrm rot="-2946">
            <a:off x="135649" y="145230"/>
            <a:ext cx="4550702" cy="22266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25"/>
          <p:cNvSpPr/>
          <p:nvPr/>
        </p:nvSpPr>
        <p:spPr>
          <a:xfrm rot="-2794">
            <a:off x="3383999" y="2758757"/>
            <a:ext cx="5537102" cy="21360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9" name="Google Shape;679;p25"/>
          <p:cNvPicPr preferRelativeResize="0"/>
          <p:nvPr/>
        </p:nvPicPr>
        <p:blipFill rotWithShape="1">
          <a:blip r:embed="rId3">
            <a:alphaModFix/>
          </a:blip>
          <a:srcRect t="8892" b="11634"/>
          <a:stretch/>
        </p:blipFill>
        <p:spPr>
          <a:xfrm>
            <a:off x="1723287" y="197638"/>
            <a:ext cx="1216750" cy="209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25"/>
          <p:cNvPicPr preferRelativeResize="0"/>
          <p:nvPr/>
        </p:nvPicPr>
        <p:blipFill rotWithShape="1">
          <a:blip r:embed="rId4">
            <a:alphaModFix/>
          </a:blip>
          <a:srcRect t="9397" b="12226"/>
          <a:stretch/>
        </p:blipFill>
        <p:spPr>
          <a:xfrm>
            <a:off x="362150" y="226650"/>
            <a:ext cx="1216750" cy="206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4425" y="212150"/>
            <a:ext cx="1487574" cy="2063749"/>
          </a:xfrm>
          <a:prstGeom prst="rect">
            <a:avLst/>
          </a:prstGeom>
          <a:noFill/>
          <a:ln w="9525" cap="flat" cmpd="sng">
            <a:solidFill>
              <a:srgbClr val="08205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2" name="Google Shape;68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5813" y="2844675"/>
            <a:ext cx="2617139" cy="1962851"/>
          </a:xfrm>
          <a:prstGeom prst="rect">
            <a:avLst/>
          </a:prstGeom>
          <a:noFill/>
          <a:ln w="9525" cap="flat" cmpd="sng">
            <a:solidFill>
              <a:srgbClr val="08205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3" name="Google Shape;68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55475" y="2845450"/>
            <a:ext cx="2480000" cy="1962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B2F"/>
        </a:solid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26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689" name="Google Shape;689;p26"/>
          <p:cNvSpPr/>
          <p:nvPr/>
        </p:nvSpPr>
        <p:spPr>
          <a:xfrm rot="-2895">
            <a:off x="-7451" y="80"/>
            <a:ext cx="3918301" cy="25869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6"/>
          <p:cNvSpPr/>
          <p:nvPr/>
        </p:nvSpPr>
        <p:spPr>
          <a:xfrm rot="-2914">
            <a:off x="-151" y="2819899"/>
            <a:ext cx="4600502" cy="23241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26"/>
          <p:cNvSpPr/>
          <p:nvPr/>
        </p:nvSpPr>
        <p:spPr>
          <a:xfrm rot="-3028">
            <a:off x="5401624" y="957599"/>
            <a:ext cx="3746101" cy="29136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6"/>
          <p:cNvSpPr/>
          <p:nvPr/>
        </p:nvSpPr>
        <p:spPr>
          <a:xfrm rot="-5400000">
            <a:off x="7866238" y="3348028"/>
            <a:ext cx="238500" cy="23280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26"/>
          <p:cNvSpPr/>
          <p:nvPr/>
        </p:nvSpPr>
        <p:spPr>
          <a:xfrm rot="-5400000">
            <a:off x="8507788" y="3751078"/>
            <a:ext cx="238500" cy="10449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6"/>
          <p:cNvSpPr/>
          <p:nvPr/>
        </p:nvSpPr>
        <p:spPr>
          <a:xfrm rot="-5400000">
            <a:off x="8325388" y="4040553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26"/>
          <p:cNvSpPr/>
          <p:nvPr/>
        </p:nvSpPr>
        <p:spPr>
          <a:xfrm rot="-5400000">
            <a:off x="7866238" y="-658869"/>
            <a:ext cx="238500" cy="23280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6"/>
          <p:cNvSpPr/>
          <p:nvPr/>
        </p:nvSpPr>
        <p:spPr>
          <a:xfrm rot="-5400000">
            <a:off x="8507788" y="-255819"/>
            <a:ext cx="238500" cy="10449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26"/>
          <p:cNvSpPr/>
          <p:nvPr/>
        </p:nvSpPr>
        <p:spPr>
          <a:xfrm rot="-5400000">
            <a:off x="8325388" y="33656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8" name="Google Shape;698;p26"/>
          <p:cNvPicPr preferRelativeResize="0"/>
          <p:nvPr/>
        </p:nvPicPr>
        <p:blipFill rotWithShape="1">
          <a:blip r:embed="rId3">
            <a:alphaModFix/>
          </a:blip>
          <a:srcRect t="33132" b="32629"/>
          <a:stretch/>
        </p:blipFill>
        <p:spPr>
          <a:xfrm>
            <a:off x="353350" y="109225"/>
            <a:ext cx="3196700" cy="236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26"/>
          <p:cNvPicPr preferRelativeResize="0"/>
          <p:nvPr/>
        </p:nvPicPr>
        <p:blipFill rotWithShape="1">
          <a:blip r:embed="rId4">
            <a:alphaModFix/>
          </a:blip>
          <a:srcRect t="12043" b="10056"/>
          <a:stretch/>
        </p:blipFill>
        <p:spPr>
          <a:xfrm rot="-5400000">
            <a:off x="1141400" y="2208674"/>
            <a:ext cx="2317401" cy="390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26"/>
          <p:cNvPicPr preferRelativeResize="0"/>
          <p:nvPr/>
        </p:nvPicPr>
        <p:blipFill rotWithShape="1">
          <a:blip r:embed="rId5">
            <a:alphaModFix/>
          </a:blip>
          <a:srcRect t="36916" b="37239"/>
          <a:stretch/>
        </p:blipFill>
        <p:spPr>
          <a:xfrm>
            <a:off x="5676313" y="1225325"/>
            <a:ext cx="3196724" cy="2328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8495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7"/>
          <p:cNvSpPr/>
          <p:nvPr/>
        </p:nvSpPr>
        <p:spPr>
          <a:xfrm rot="10800000" flipH="1">
            <a:off x="-3075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D9F0FF"/>
          </a:solidFill>
          <a:ln>
            <a:noFill/>
          </a:ln>
        </p:spPr>
      </p:sp>
      <p:grpSp>
        <p:nvGrpSpPr>
          <p:cNvPr id="706" name="Google Shape;706;p27"/>
          <p:cNvGrpSpPr/>
          <p:nvPr/>
        </p:nvGrpSpPr>
        <p:grpSpPr>
          <a:xfrm rot="10800000">
            <a:off x="7577623" y="211859"/>
            <a:ext cx="930320" cy="2560506"/>
            <a:chOff x="-1435027" y="1362018"/>
            <a:chExt cx="944104" cy="2598443"/>
          </a:xfrm>
        </p:grpSpPr>
        <p:sp>
          <p:nvSpPr>
            <p:cNvPr id="707" name="Google Shape;707;p27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9" name="Google Shape;729;p27"/>
          <p:cNvSpPr/>
          <p:nvPr/>
        </p:nvSpPr>
        <p:spPr>
          <a:xfrm rot="-2993">
            <a:off x="1329699" y="-2676"/>
            <a:ext cx="3101701" cy="40503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7"/>
          <p:cNvSpPr/>
          <p:nvPr/>
        </p:nvSpPr>
        <p:spPr>
          <a:xfrm rot="-2999">
            <a:off x="4722199" y="1095316"/>
            <a:ext cx="3095401" cy="40488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 txBox="1"/>
          <p:nvPr/>
        </p:nvSpPr>
        <p:spPr>
          <a:xfrm>
            <a:off x="-30309" y="1199429"/>
            <a:ext cx="1071600" cy="11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D9F0FF"/>
                </a:solidFill>
              </a:rPr>
              <a:t>yearbook.</a:t>
            </a:r>
            <a:endParaRPr sz="700">
              <a:solidFill>
                <a:srgbClr val="D9F0FF"/>
              </a:solidFill>
            </a:endParaRPr>
          </a:p>
        </p:txBody>
      </p:sp>
      <p:pic>
        <p:nvPicPr>
          <p:cNvPr id="732" name="Google Shape;732;p27"/>
          <p:cNvPicPr preferRelativeResize="0"/>
          <p:nvPr/>
        </p:nvPicPr>
        <p:blipFill rotWithShape="1">
          <a:blip r:embed="rId3">
            <a:alphaModFix/>
          </a:blip>
          <a:srcRect t="30157" b="-26598"/>
          <a:stretch/>
        </p:blipFill>
        <p:spPr>
          <a:xfrm>
            <a:off x="4866350" y="1340600"/>
            <a:ext cx="2807099" cy="4812851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733" name="Google Shape;7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525" y="87000"/>
            <a:ext cx="2760876" cy="3832074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B2F"/>
        </a:solid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28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</p:spPr>
      </p:sp>
      <p:grpSp>
        <p:nvGrpSpPr>
          <p:cNvPr id="739" name="Google Shape;739;p28"/>
          <p:cNvGrpSpPr/>
          <p:nvPr/>
        </p:nvGrpSpPr>
        <p:grpSpPr>
          <a:xfrm rot="-1985359">
            <a:off x="1064522" y="617664"/>
            <a:ext cx="599375" cy="1649216"/>
            <a:chOff x="-1435027" y="1362018"/>
            <a:chExt cx="944104" cy="2598443"/>
          </a:xfrm>
        </p:grpSpPr>
        <p:sp>
          <p:nvSpPr>
            <p:cNvPr id="740" name="Google Shape;740;p28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28"/>
          <p:cNvGrpSpPr/>
          <p:nvPr/>
        </p:nvGrpSpPr>
        <p:grpSpPr>
          <a:xfrm rot="-1985685">
            <a:off x="4647324" y="2274349"/>
            <a:ext cx="866945" cy="2385501"/>
            <a:chOff x="-1435027" y="1362018"/>
            <a:chExt cx="944104" cy="2598443"/>
          </a:xfrm>
        </p:grpSpPr>
        <p:sp>
          <p:nvSpPr>
            <p:cNvPr id="763" name="Google Shape;763;p28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5" name="Google Shape;785;p28"/>
          <p:cNvSpPr/>
          <p:nvPr/>
        </p:nvSpPr>
        <p:spPr>
          <a:xfrm flipH="1">
            <a:off x="368961" y="3074232"/>
            <a:ext cx="4116900" cy="41169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8"/>
          <p:cNvSpPr/>
          <p:nvPr/>
        </p:nvSpPr>
        <p:spPr>
          <a:xfrm flipH="1">
            <a:off x="4449661" y="-2054218"/>
            <a:ext cx="4116900" cy="41169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8"/>
          <p:cNvSpPr/>
          <p:nvPr/>
        </p:nvSpPr>
        <p:spPr>
          <a:xfrm rot="-2045789">
            <a:off x="2049065" y="343063"/>
            <a:ext cx="2322560" cy="35827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8"/>
          <p:cNvSpPr/>
          <p:nvPr/>
        </p:nvSpPr>
        <p:spPr>
          <a:xfrm rot="-2002919">
            <a:off x="5436252" y="1286880"/>
            <a:ext cx="2444849" cy="360972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9" name="Google Shape;789;p28"/>
          <p:cNvPicPr preferRelativeResize="0"/>
          <p:nvPr/>
        </p:nvPicPr>
        <p:blipFill rotWithShape="1">
          <a:blip r:embed="rId3">
            <a:alphaModFix/>
          </a:blip>
          <a:srcRect t="15257" b="8569"/>
          <a:stretch/>
        </p:blipFill>
        <p:spPr>
          <a:xfrm rot="-2054814">
            <a:off x="2197930" y="473058"/>
            <a:ext cx="1844538" cy="3040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4013">
            <a:off x="5469220" y="1557931"/>
            <a:ext cx="2231312" cy="2975088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B2F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/>
          <p:nvPr/>
        </p:nvSpPr>
        <p:spPr>
          <a:xfrm rot="10800000" flipH="1">
            <a:off x="-3075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grpSp>
        <p:nvGrpSpPr>
          <p:cNvPr id="126" name="Google Shape;126;p14"/>
          <p:cNvGrpSpPr/>
          <p:nvPr/>
        </p:nvGrpSpPr>
        <p:grpSpPr>
          <a:xfrm rot="10800000">
            <a:off x="7577623" y="211859"/>
            <a:ext cx="930320" cy="2560506"/>
            <a:chOff x="-1435027" y="1362018"/>
            <a:chExt cx="944104" cy="2598443"/>
          </a:xfrm>
        </p:grpSpPr>
        <p:sp>
          <p:nvSpPr>
            <p:cNvPr id="127" name="Google Shape;127;p14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14"/>
          <p:cNvSpPr/>
          <p:nvPr/>
        </p:nvSpPr>
        <p:spPr>
          <a:xfrm rot="-2993">
            <a:off x="1329699" y="-2676"/>
            <a:ext cx="3101701" cy="40503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"/>
          <p:cNvSpPr/>
          <p:nvPr/>
        </p:nvSpPr>
        <p:spPr>
          <a:xfrm rot="-2999">
            <a:off x="4722199" y="1095316"/>
            <a:ext cx="3095401" cy="40488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" name="Google Shape;151;p14" descr="offset_comp_179716_edited.jpg"/>
          <p:cNvPicPr preferRelativeResize="0"/>
          <p:nvPr/>
        </p:nvPicPr>
        <p:blipFill rotWithShape="1">
          <a:blip r:embed="rId3">
            <a:alphaModFix/>
          </a:blip>
          <a:srcRect t="228" b="228"/>
          <a:stretch/>
        </p:blipFill>
        <p:spPr>
          <a:xfrm>
            <a:off x="1436638" y="2012515"/>
            <a:ext cx="2894329" cy="192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4"/>
          <p:cNvSpPr txBox="1"/>
          <p:nvPr/>
        </p:nvSpPr>
        <p:spPr>
          <a:xfrm>
            <a:off x="-30309" y="1199429"/>
            <a:ext cx="1071600" cy="11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D9F0FF"/>
                </a:solidFill>
              </a:rPr>
              <a:t>yearbook.</a:t>
            </a:r>
            <a:endParaRPr sz="700">
              <a:solidFill>
                <a:srgbClr val="D9F0FF"/>
              </a:solidFill>
            </a:endParaRPr>
          </a:p>
        </p:txBody>
      </p:sp>
      <p:pic>
        <p:nvPicPr>
          <p:cNvPr id="153" name="Google Shape;15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2550" y="2012525"/>
            <a:ext cx="2894350" cy="192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064101" y="-539249"/>
            <a:ext cx="1632901" cy="290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5483658" y="2829131"/>
            <a:ext cx="1508819" cy="270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4"/>
          <p:cNvPicPr preferRelativeResize="0"/>
          <p:nvPr/>
        </p:nvPicPr>
        <p:blipFill rotWithShape="1">
          <a:blip r:embed="rId7">
            <a:alphaModFix/>
          </a:blip>
          <a:srcRect l="13683" t="18592" r="13683" b="42182"/>
          <a:stretch/>
        </p:blipFill>
        <p:spPr>
          <a:xfrm>
            <a:off x="4883599" y="1272825"/>
            <a:ext cx="2694029" cy="1920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B2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</p:spPr>
      </p:sp>
      <p:grpSp>
        <p:nvGrpSpPr>
          <p:cNvPr id="162" name="Google Shape;162;p15"/>
          <p:cNvGrpSpPr/>
          <p:nvPr/>
        </p:nvGrpSpPr>
        <p:grpSpPr>
          <a:xfrm rot="-1985359">
            <a:off x="1064522" y="617664"/>
            <a:ext cx="599375" cy="1649216"/>
            <a:chOff x="-1435027" y="1362018"/>
            <a:chExt cx="944104" cy="2598443"/>
          </a:xfrm>
        </p:grpSpPr>
        <p:sp>
          <p:nvSpPr>
            <p:cNvPr id="163" name="Google Shape;163;p15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15"/>
          <p:cNvGrpSpPr/>
          <p:nvPr/>
        </p:nvGrpSpPr>
        <p:grpSpPr>
          <a:xfrm rot="-1985685">
            <a:off x="4647324" y="2274349"/>
            <a:ext cx="866945" cy="2385501"/>
            <a:chOff x="-1435027" y="1362018"/>
            <a:chExt cx="944104" cy="2598443"/>
          </a:xfrm>
        </p:grpSpPr>
        <p:sp>
          <p:nvSpPr>
            <p:cNvPr id="186" name="Google Shape;186;p15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15"/>
          <p:cNvSpPr/>
          <p:nvPr/>
        </p:nvSpPr>
        <p:spPr>
          <a:xfrm flipH="1">
            <a:off x="368960" y="3074232"/>
            <a:ext cx="4116900" cy="41169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5"/>
          <p:cNvSpPr/>
          <p:nvPr/>
        </p:nvSpPr>
        <p:spPr>
          <a:xfrm flipH="1">
            <a:off x="4449661" y="-2054218"/>
            <a:ext cx="4116900" cy="41169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5"/>
          <p:cNvSpPr/>
          <p:nvPr/>
        </p:nvSpPr>
        <p:spPr>
          <a:xfrm rot="-2006378">
            <a:off x="1989755" y="337039"/>
            <a:ext cx="2322441" cy="358267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5"/>
          <p:cNvSpPr/>
          <p:nvPr/>
        </p:nvSpPr>
        <p:spPr>
          <a:xfrm rot="-2002919">
            <a:off x="5436252" y="1286880"/>
            <a:ext cx="2444849" cy="360972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2" name="Google Shape;21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993826">
            <a:off x="1954781" y="484984"/>
            <a:ext cx="2053263" cy="2737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03821">
            <a:off x="5443635" y="1459730"/>
            <a:ext cx="2121304" cy="282840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5"/>
          <p:cNvSpPr/>
          <p:nvPr/>
        </p:nvSpPr>
        <p:spPr>
          <a:xfrm>
            <a:off x="5198200" y="-1070975"/>
            <a:ext cx="2325300" cy="2150400"/>
          </a:xfrm>
          <a:prstGeom prst="sun">
            <a:avLst>
              <a:gd name="adj" fmla="val 25000"/>
            </a:avLst>
          </a:prstGeom>
          <a:solidFill>
            <a:srgbClr val="F1C232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5"/>
          <p:cNvSpPr/>
          <p:nvPr/>
        </p:nvSpPr>
        <p:spPr>
          <a:xfrm>
            <a:off x="1372525" y="4177775"/>
            <a:ext cx="1969800" cy="19098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B2F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221" name="Google Shape;221;p16"/>
          <p:cNvSpPr/>
          <p:nvPr/>
        </p:nvSpPr>
        <p:spPr>
          <a:xfrm rot="-2950">
            <a:off x="-7301" y="-11342"/>
            <a:ext cx="5244902" cy="27357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6"/>
          <p:cNvSpPr/>
          <p:nvPr/>
        </p:nvSpPr>
        <p:spPr>
          <a:xfrm rot="-3026">
            <a:off x="-151" y="2822340"/>
            <a:ext cx="4090202" cy="23241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6"/>
          <p:cNvSpPr/>
          <p:nvPr/>
        </p:nvSpPr>
        <p:spPr>
          <a:xfrm rot="-2979">
            <a:off x="5685874" y="867369"/>
            <a:ext cx="3462001" cy="42795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4" name="Google Shape;22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425" y="-187600"/>
            <a:ext cx="4911426" cy="282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954259" y="2024958"/>
            <a:ext cx="2169099" cy="391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7824" y="999897"/>
            <a:ext cx="3169625" cy="422619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6"/>
          <p:cNvSpPr/>
          <p:nvPr/>
        </p:nvSpPr>
        <p:spPr>
          <a:xfrm rot="-1511183">
            <a:off x="3879175" y="2011469"/>
            <a:ext cx="1923799" cy="2023116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6"/>
          <p:cNvSpPr txBox="1"/>
          <p:nvPr/>
        </p:nvSpPr>
        <p:spPr>
          <a:xfrm rot="-1517947">
            <a:off x="3983987" y="2164365"/>
            <a:ext cx="1755026" cy="1908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appy Monkey"/>
                <a:ea typeface="Happy Monkey"/>
                <a:cs typeface="Happy Monkey"/>
                <a:sym typeface="Happy Monkey"/>
              </a:rPr>
              <a:t>BEST FRIENDS:</a:t>
            </a:r>
            <a:endParaRPr b="1"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appy Monkey"/>
              <a:buChar char="●"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Avery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appy Monkey"/>
              <a:buChar char="●"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Lindsey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appy Monkey"/>
              <a:buChar char="●"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Brookelynn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appy Monkey"/>
              <a:buChar char="●"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Hannah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appy Monkey"/>
              <a:buChar char="●"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Collin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appy Monkey"/>
              <a:buChar char="●"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Gavin 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appy Monkey"/>
              <a:buChar char="●"/>
            </a:pPr>
            <a:r>
              <a:rPr lang="en">
                <a:latin typeface="Happy Monkey"/>
                <a:ea typeface="Happy Monkey"/>
                <a:cs typeface="Happy Monkey"/>
                <a:sym typeface="Happy Monkey"/>
              </a:rPr>
              <a:t>Andrea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B2F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7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76A5AF"/>
          </a:solidFill>
          <a:ln>
            <a:noFill/>
          </a:ln>
        </p:spPr>
      </p:sp>
      <p:sp>
        <p:nvSpPr>
          <p:cNvPr id="234" name="Google Shape;234;p17"/>
          <p:cNvSpPr/>
          <p:nvPr/>
        </p:nvSpPr>
        <p:spPr>
          <a:xfrm rot="-2895">
            <a:off x="-7451" y="80"/>
            <a:ext cx="3918301" cy="25869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7"/>
          <p:cNvSpPr/>
          <p:nvPr/>
        </p:nvSpPr>
        <p:spPr>
          <a:xfrm rot="-2914">
            <a:off x="-151" y="2819899"/>
            <a:ext cx="4600502" cy="23241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7"/>
          <p:cNvSpPr/>
          <p:nvPr/>
        </p:nvSpPr>
        <p:spPr>
          <a:xfrm rot="-3028">
            <a:off x="5401624" y="957599"/>
            <a:ext cx="3746101" cy="29136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7"/>
          <p:cNvSpPr/>
          <p:nvPr/>
        </p:nvSpPr>
        <p:spPr>
          <a:xfrm rot="-5400000">
            <a:off x="7866238" y="3348028"/>
            <a:ext cx="238500" cy="23280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7"/>
          <p:cNvSpPr/>
          <p:nvPr/>
        </p:nvSpPr>
        <p:spPr>
          <a:xfrm rot="-5400000">
            <a:off x="8507788" y="3751078"/>
            <a:ext cx="238500" cy="10449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7"/>
          <p:cNvSpPr/>
          <p:nvPr/>
        </p:nvSpPr>
        <p:spPr>
          <a:xfrm rot="-5400000">
            <a:off x="8325388" y="4040553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7"/>
          <p:cNvSpPr/>
          <p:nvPr/>
        </p:nvSpPr>
        <p:spPr>
          <a:xfrm rot="-5400000">
            <a:off x="7866238" y="-658869"/>
            <a:ext cx="238500" cy="23280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7"/>
          <p:cNvSpPr/>
          <p:nvPr/>
        </p:nvSpPr>
        <p:spPr>
          <a:xfrm rot="-5400000">
            <a:off x="8507788" y="-255819"/>
            <a:ext cx="238500" cy="10449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7"/>
          <p:cNvSpPr/>
          <p:nvPr/>
        </p:nvSpPr>
        <p:spPr>
          <a:xfrm rot="-5400000">
            <a:off x="8325388" y="33656"/>
            <a:ext cx="238500" cy="1409700"/>
          </a:xfrm>
          <a:prstGeom prst="upArrow">
            <a:avLst>
              <a:gd name="adj1" fmla="val 27274"/>
              <a:gd name="adj2" fmla="val 8635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3" name="Google Shape;24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75" y="67963"/>
            <a:ext cx="3675047" cy="245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5100" y="1084600"/>
            <a:ext cx="3479253" cy="26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7"/>
          <p:cNvPicPr preferRelativeResize="0"/>
          <p:nvPr/>
        </p:nvPicPr>
        <p:blipFill rotWithShape="1">
          <a:blip r:embed="rId5">
            <a:alphaModFix/>
          </a:blip>
          <a:srcRect l="5628" t="21293" r="13379" b="48204"/>
          <a:stretch/>
        </p:blipFill>
        <p:spPr>
          <a:xfrm>
            <a:off x="114175" y="2887600"/>
            <a:ext cx="4359028" cy="218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7"/>
          <p:cNvSpPr/>
          <p:nvPr/>
        </p:nvSpPr>
        <p:spPr>
          <a:xfrm rot="606783">
            <a:off x="3952041" y="281938"/>
            <a:ext cx="1923790" cy="2023178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DISTRICT RALLY &amp; DISTRICT TESTING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B2F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"/>
          <p:cNvSpPr/>
          <p:nvPr/>
        </p:nvSpPr>
        <p:spPr>
          <a:xfrm rot="10800000" flipH="1">
            <a:off x="-3075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E6F4E4"/>
          </a:solidFill>
          <a:ln>
            <a:noFill/>
          </a:ln>
        </p:spPr>
      </p:sp>
      <p:grpSp>
        <p:nvGrpSpPr>
          <p:cNvPr id="252" name="Google Shape;252;p18"/>
          <p:cNvGrpSpPr/>
          <p:nvPr/>
        </p:nvGrpSpPr>
        <p:grpSpPr>
          <a:xfrm rot="10800000">
            <a:off x="7577623" y="211859"/>
            <a:ext cx="930320" cy="2560506"/>
            <a:chOff x="-1435027" y="1362018"/>
            <a:chExt cx="944104" cy="2598443"/>
          </a:xfrm>
        </p:grpSpPr>
        <p:sp>
          <p:nvSpPr>
            <p:cNvPr id="253" name="Google Shape;253;p18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8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8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8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8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8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8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8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8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8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8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18"/>
          <p:cNvSpPr/>
          <p:nvPr/>
        </p:nvSpPr>
        <p:spPr>
          <a:xfrm rot="-2993">
            <a:off x="1329699" y="-2676"/>
            <a:ext cx="3101701" cy="40503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8"/>
          <p:cNvSpPr/>
          <p:nvPr/>
        </p:nvSpPr>
        <p:spPr>
          <a:xfrm rot="-2999">
            <a:off x="4722199" y="1095316"/>
            <a:ext cx="3095401" cy="40488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"/>
          <p:cNvSpPr txBox="1"/>
          <p:nvPr/>
        </p:nvSpPr>
        <p:spPr>
          <a:xfrm>
            <a:off x="-30309" y="1199429"/>
            <a:ext cx="1071600" cy="11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D9F0FF"/>
                </a:solidFill>
              </a:rPr>
              <a:t>yearbook.</a:t>
            </a:r>
            <a:endParaRPr sz="700">
              <a:solidFill>
                <a:srgbClr val="D9F0FF"/>
              </a:solidFill>
            </a:endParaRPr>
          </a:p>
        </p:txBody>
      </p:sp>
      <p:pic>
        <p:nvPicPr>
          <p:cNvPr id="278" name="Google Shape;27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3387" y="211850"/>
            <a:ext cx="2894325" cy="162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3400" y="2129221"/>
            <a:ext cx="2894323" cy="140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8"/>
          <p:cNvPicPr preferRelativeResize="0"/>
          <p:nvPr/>
        </p:nvPicPr>
        <p:blipFill rotWithShape="1">
          <a:blip r:embed="rId5">
            <a:alphaModFix/>
          </a:blip>
          <a:srcRect b="17122"/>
          <a:stretch/>
        </p:blipFill>
        <p:spPr>
          <a:xfrm>
            <a:off x="5045525" y="1412700"/>
            <a:ext cx="2532100" cy="37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8"/>
          <p:cNvSpPr/>
          <p:nvPr/>
        </p:nvSpPr>
        <p:spPr>
          <a:xfrm rot="1251456">
            <a:off x="127046" y="3170141"/>
            <a:ext cx="2188196" cy="2441643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Yes we are ALL about the group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B2F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9CB9C"/>
          </a:solidFill>
          <a:ln>
            <a:noFill/>
          </a:ln>
        </p:spPr>
      </p:sp>
      <p:sp>
        <p:nvSpPr>
          <p:cNvPr id="287" name="Google Shape;287;p19"/>
          <p:cNvSpPr/>
          <p:nvPr/>
        </p:nvSpPr>
        <p:spPr>
          <a:xfrm rot="-2950">
            <a:off x="-7301" y="-11342"/>
            <a:ext cx="5244902" cy="27357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9"/>
          <p:cNvSpPr/>
          <p:nvPr/>
        </p:nvSpPr>
        <p:spPr>
          <a:xfrm rot="-3026">
            <a:off x="-151" y="2822340"/>
            <a:ext cx="4090202" cy="23241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9"/>
          <p:cNvSpPr/>
          <p:nvPr/>
        </p:nvSpPr>
        <p:spPr>
          <a:xfrm rot="-2979">
            <a:off x="5685874" y="867369"/>
            <a:ext cx="3462001" cy="42795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9"/>
          <p:cNvSpPr txBox="1"/>
          <p:nvPr/>
        </p:nvSpPr>
        <p:spPr>
          <a:xfrm rot="9282053" flipH="1">
            <a:off x="1296341" y="226290"/>
            <a:ext cx="1755026" cy="39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291" name="Google Shape;291;p19"/>
          <p:cNvPicPr preferRelativeResize="0"/>
          <p:nvPr/>
        </p:nvPicPr>
        <p:blipFill rotWithShape="1">
          <a:blip r:embed="rId3">
            <a:alphaModFix/>
          </a:blip>
          <a:srcRect t="25466" b="16706"/>
          <a:stretch/>
        </p:blipFill>
        <p:spPr>
          <a:xfrm>
            <a:off x="245100" y="281750"/>
            <a:ext cx="4800549" cy="232770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9"/>
          <p:cNvSpPr/>
          <p:nvPr/>
        </p:nvSpPr>
        <p:spPr>
          <a:xfrm rot="-1510997">
            <a:off x="3622440" y="1461926"/>
            <a:ext cx="2359022" cy="2177712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rPr>
              <a:t>This page is dedicated for everyone’s favorite FBLA member: Andrea!</a:t>
            </a:r>
            <a:endParaRPr>
              <a:solidFill>
                <a:schemeClr val="dk2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rPr>
              <a:t>We’re gonna miss you so much!!!</a:t>
            </a:r>
            <a:endParaRPr/>
          </a:p>
        </p:txBody>
      </p:sp>
      <p:pic>
        <p:nvPicPr>
          <p:cNvPr id="293" name="Google Shape;29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088" y="3084108"/>
            <a:ext cx="3267976" cy="245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4238" y="1228825"/>
            <a:ext cx="2845275" cy="355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9"/>
          <p:cNvSpPr/>
          <p:nvPr/>
        </p:nvSpPr>
        <p:spPr>
          <a:xfrm rot="-1510997">
            <a:off x="3622440" y="1484588"/>
            <a:ext cx="2359022" cy="2177712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rPr>
              <a:t>This page is dedicated for everyone’s favorite FBLA member: Andrea!</a:t>
            </a:r>
            <a:endParaRPr>
              <a:solidFill>
                <a:schemeClr val="dk2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rPr>
              <a:t>We’re gonna miss when you return to Italy!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B2F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"/>
          <p:cNvSpPr/>
          <p:nvPr/>
        </p:nvSpPr>
        <p:spPr>
          <a:xfrm rot="10800000">
            <a:off x="316230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</p:spPr>
      </p:sp>
      <p:grpSp>
        <p:nvGrpSpPr>
          <p:cNvPr id="301" name="Google Shape;301;p20"/>
          <p:cNvGrpSpPr/>
          <p:nvPr/>
        </p:nvGrpSpPr>
        <p:grpSpPr>
          <a:xfrm rot="-1985359">
            <a:off x="1064522" y="617664"/>
            <a:ext cx="599375" cy="1649216"/>
            <a:chOff x="-1435027" y="1362018"/>
            <a:chExt cx="944104" cy="2598443"/>
          </a:xfrm>
        </p:grpSpPr>
        <p:sp>
          <p:nvSpPr>
            <p:cNvPr id="302" name="Google Shape;302;p20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0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20"/>
          <p:cNvGrpSpPr/>
          <p:nvPr/>
        </p:nvGrpSpPr>
        <p:grpSpPr>
          <a:xfrm rot="-1985685">
            <a:off x="4647324" y="2274349"/>
            <a:ext cx="866945" cy="2385501"/>
            <a:chOff x="-1435027" y="1362018"/>
            <a:chExt cx="944104" cy="2598443"/>
          </a:xfrm>
        </p:grpSpPr>
        <p:sp>
          <p:nvSpPr>
            <p:cNvPr id="325" name="Google Shape;325;p20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0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0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0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0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0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0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0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0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0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0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0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0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0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0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0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" name="Google Shape;347;p20"/>
          <p:cNvSpPr/>
          <p:nvPr/>
        </p:nvSpPr>
        <p:spPr>
          <a:xfrm flipH="1">
            <a:off x="368961" y="3074232"/>
            <a:ext cx="4116900" cy="41169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0"/>
          <p:cNvSpPr/>
          <p:nvPr/>
        </p:nvSpPr>
        <p:spPr>
          <a:xfrm flipH="1">
            <a:off x="4449661" y="-2054218"/>
            <a:ext cx="4116900" cy="41169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0"/>
          <p:cNvSpPr/>
          <p:nvPr/>
        </p:nvSpPr>
        <p:spPr>
          <a:xfrm rot="-2006378">
            <a:off x="2049021" y="343164"/>
            <a:ext cx="2322441" cy="358267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0"/>
          <p:cNvSpPr/>
          <p:nvPr/>
        </p:nvSpPr>
        <p:spPr>
          <a:xfrm rot="-2002919">
            <a:off x="5436252" y="1286880"/>
            <a:ext cx="2444849" cy="360972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1" name="Google Shape;35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982882">
            <a:off x="5426747" y="1518215"/>
            <a:ext cx="2162706" cy="2823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0"/>
          <p:cNvPicPr preferRelativeResize="0"/>
          <p:nvPr/>
        </p:nvPicPr>
        <p:blipFill rotWithShape="1">
          <a:blip r:embed="rId4">
            <a:alphaModFix/>
          </a:blip>
          <a:srcRect l="7663" t="28281" r="7655" b="28281"/>
          <a:stretch/>
        </p:blipFill>
        <p:spPr>
          <a:xfrm rot="-1975627">
            <a:off x="2182548" y="751877"/>
            <a:ext cx="2055405" cy="2765268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0"/>
          <p:cNvSpPr/>
          <p:nvPr/>
        </p:nvSpPr>
        <p:spPr>
          <a:xfrm rot="-2184894">
            <a:off x="1323837" y="3430145"/>
            <a:ext cx="1692473" cy="1307801"/>
          </a:xfrm>
          <a:prstGeom prst="hear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0"/>
          <p:cNvSpPr/>
          <p:nvPr/>
        </p:nvSpPr>
        <p:spPr>
          <a:xfrm rot="-826529">
            <a:off x="5248638" y="-383612"/>
            <a:ext cx="1686325" cy="1891163"/>
          </a:xfrm>
          <a:prstGeom prst="lightningBol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B2F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"/>
          <p:cNvSpPr/>
          <p:nvPr/>
        </p:nvSpPr>
        <p:spPr>
          <a:xfrm rot="10800000" flipH="1">
            <a:off x="0" y="-6125"/>
            <a:ext cx="5981700" cy="5159131"/>
          </a:xfrm>
          <a:custGeom>
            <a:avLst/>
            <a:gdLst/>
            <a:ahLst/>
            <a:cxnLst/>
            <a:rect l="l" t="t" r="r" b="b"/>
            <a:pathLst>
              <a:path w="239268" h="205359" extrusionOk="0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C8EDF3"/>
          </a:solidFill>
          <a:ln>
            <a:noFill/>
          </a:ln>
        </p:spPr>
      </p:sp>
      <p:grpSp>
        <p:nvGrpSpPr>
          <p:cNvPr id="360" name="Google Shape;360;p21"/>
          <p:cNvGrpSpPr/>
          <p:nvPr/>
        </p:nvGrpSpPr>
        <p:grpSpPr>
          <a:xfrm rot="1985359" flipH="1">
            <a:off x="7480114" y="617664"/>
            <a:ext cx="599375" cy="1649216"/>
            <a:chOff x="-1435027" y="1362018"/>
            <a:chExt cx="944104" cy="2598443"/>
          </a:xfrm>
        </p:grpSpPr>
        <p:sp>
          <p:nvSpPr>
            <p:cNvPr id="361" name="Google Shape;361;p21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1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1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1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1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1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1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1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1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1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1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1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1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21"/>
          <p:cNvGrpSpPr/>
          <p:nvPr/>
        </p:nvGrpSpPr>
        <p:grpSpPr>
          <a:xfrm rot="1985685" flipH="1">
            <a:off x="3629742" y="2274349"/>
            <a:ext cx="866945" cy="2385501"/>
            <a:chOff x="-1435027" y="1362018"/>
            <a:chExt cx="944104" cy="2598443"/>
          </a:xfrm>
        </p:grpSpPr>
        <p:sp>
          <p:nvSpPr>
            <p:cNvPr id="384" name="Google Shape;384;p21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1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1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-1435012" y="345870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1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1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1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name="adj" fmla="val 50000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" name="Google Shape;406;p21"/>
          <p:cNvSpPr/>
          <p:nvPr/>
        </p:nvSpPr>
        <p:spPr>
          <a:xfrm>
            <a:off x="4658150" y="3074232"/>
            <a:ext cx="4116900" cy="41169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1"/>
          <p:cNvSpPr/>
          <p:nvPr/>
        </p:nvSpPr>
        <p:spPr>
          <a:xfrm>
            <a:off x="577450" y="-2054218"/>
            <a:ext cx="4116900" cy="4116900"/>
          </a:xfrm>
          <a:prstGeom prst="ellipse">
            <a:avLst/>
          </a:prstGeom>
          <a:solidFill>
            <a:srgbClr val="FFFFFF">
              <a:alpha val="43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1"/>
          <p:cNvSpPr/>
          <p:nvPr/>
        </p:nvSpPr>
        <p:spPr>
          <a:xfrm rot="2010936" flipH="1">
            <a:off x="4767935" y="457143"/>
            <a:ext cx="2322679" cy="346541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1"/>
          <p:cNvSpPr/>
          <p:nvPr/>
        </p:nvSpPr>
        <p:spPr>
          <a:xfrm rot="1983490" flipH="1">
            <a:off x="1363478" y="1277435"/>
            <a:ext cx="2436891" cy="384887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" name="Google Shape;4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02522">
            <a:off x="1629304" y="1442943"/>
            <a:ext cx="2206138" cy="307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09965">
            <a:off x="5055050" y="575669"/>
            <a:ext cx="2063703" cy="2771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</Words>
  <Application>Microsoft Office PowerPoint</Application>
  <PresentationFormat>On-screen Show (16:9)</PresentationFormat>
  <Paragraphs>19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Lato</vt:lpstr>
      <vt:lpstr>Raleway</vt:lpstr>
      <vt:lpstr>Happy Monkey</vt:lpstr>
      <vt:lpstr>Arial</vt:lpstr>
      <vt:lpstr>Swiss</vt:lpstr>
      <vt:lpstr>YHS FBLA Memories 2022-2023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YHS FBLA Memories 2022-2023</dc:title>
  <dc:creator>Rachel Norfleet</dc:creator>
  <cp:lastModifiedBy>Rachel Norfleet</cp:lastModifiedBy>
  <cp:revision>1</cp:revision>
  <dcterms:modified xsi:type="dcterms:W3CDTF">2023-05-12T20:18:19Z</dcterms:modified>
</cp:coreProperties>
</file>