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Playfair Display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1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e1e6f528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de1e6f528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e1e6f528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de1e6f528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e1e6f528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e1e6f528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88989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88989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f88989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f88989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e1e6f528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e1e6f528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e1e6f528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de1e6f528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de1e6f528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de1e6f528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e1e6f528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de1e6f528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de1e6f528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de1e6f528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FBLA States:</a:t>
            </a:r>
            <a:br>
              <a:rPr lang="en"/>
            </a:br>
            <a:r>
              <a:rPr lang="en"/>
              <a:t>Important Info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March 24-27, 2023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Orlando, FL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to check the schedule that came with your permission slip for States.  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need another copy of this let us know.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of you have events on March 24th starting around 5pm - be sure that you can access your competition wear right away; as you should probably change within 1 hour of us arriving.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are there</a:t>
            </a:r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 the competition app, all competition updates will be posted there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Drop your stuff in your room and then meet in the lobby so we can show you where everyone will be competing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events - do your best; we’re always going to support you.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Workshops &amp; General Sessions  - you are required to attend these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than that - have fun, make friends there will be 5,000+ students at this event make the most of it.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24 Timeline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9 :15  - YHS students DUE at FSCJ Bean Center (Yulee)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9:30  -  bus leaves FSCJ for Orlando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12:15 - lunch stop (Seminole Town Center Mall Food Court)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1:45  - report back to bus/ depart for Orlando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2:40  - arrive at Hilton Orlando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</a:t>
            </a:r>
            <a:r>
              <a:rPr lang="en" i="1"/>
              <a:t>important </a:t>
            </a:r>
            <a:r>
              <a:rPr lang="en"/>
              <a:t>travel tips</a:t>
            </a:r>
            <a:endParaRPr/>
          </a:p>
        </p:txBody>
      </p:sp>
      <p:grpSp>
        <p:nvGrpSpPr>
          <p:cNvPr id="112" name="Google Shape;112;p20"/>
          <p:cNvGrpSpPr/>
          <p:nvPr/>
        </p:nvGrpSpPr>
        <p:grpSpPr>
          <a:xfrm>
            <a:off x="431825" y="1342525"/>
            <a:ext cx="2683300" cy="3302700"/>
            <a:chOff x="431825" y="1342525"/>
            <a:chExt cx="2683300" cy="3302700"/>
          </a:xfrm>
        </p:grpSpPr>
        <p:sp>
          <p:nvSpPr>
            <p:cNvPr id="113" name="Google Shape;113;p20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0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20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16" name="Google Shape;116;p20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0"/>
          <p:cNvSpPr txBox="1">
            <a:spLocks noGrp="1"/>
          </p:cNvSpPr>
          <p:nvPr>
            <p:ph type="body" idx="4294967295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Life 360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All YHS students will install and use life 360 while on this trip.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YHS chaperones as well as your parents/guardians  MUST be added to the circle for the DURATION of this trip. This is non-negotiable. </a:t>
            </a:r>
            <a:endParaRPr sz="1400"/>
          </a:p>
        </p:txBody>
      </p:sp>
      <p:grpSp>
        <p:nvGrpSpPr>
          <p:cNvPr id="119" name="Google Shape;119;p20"/>
          <p:cNvGrpSpPr/>
          <p:nvPr/>
        </p:nvGrpSpPr>
        <p:grpSpPr>
          <a:xfrm>
            <a:off x="3221800" y="1342525"/>
            <a:ext cx="2673003" cy="3302700"/>
            <a:chOff x="3221800" y="1342525"/>
            <a:chExt cx="2673003" cy="3302700"/>
          </a:xfrm>
        </p:grpSpPr>
        <p:sp>
          <p:nvSpPr>
            <p:cNvPr id="120" name="Google Shape;120;p20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0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3" name="Google Shape;123;p20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0"/>
          <p:cNvSpPr txBox="1">
            <a:spLocks noGrp="1"/>
          </p:cNvSpPr>
          <p:nvPr>
            <p:ph type="body" idx="4294967295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International Dr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Students ARE NOT ALLOWED to travel on International drive WITHOUT the accompaniment of a chaperone. </a:t>
            </a:r>
            <a:endParaRPr sz="1400"/>
          </a:p>
        </p:txBody>
      </p:sp>
      <p:grpSp>
        <p:nvGrpSpPr>
          <p:cNvPr id="126" name="Google Shape;126;p20"/>
          <p:cNvGrpSpPr/>
          <p:nvPr/>
        </p:nvGrpSpPr>
        <p:grpSpPr>
          <a:xfrm>
            <a:off x="6007125" y="1342525"/>
            <a:ext cx="2673000" cy="3302700"/>
            <a:chOff x="6007125" y="1342525"/>
            <a:chExt cx="2673000" cy="3302700"/>
          </a:xfrm>
        </p:grpSpPr>
        <p:sp>
          <p:nvSpPr>
            <p:cNvPr id="127" name="Google Shape;127;p20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0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0" name="Google Shape;130;p20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20"/>
          <p:cNvSpPr txBox="1">
            <a:spLocks noGrp="1"/>
          </p:cNvSpPr>
          <p:nvPr>
            <p:ph type="body" idx="4294967295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Groups of 2 or more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4294967295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Students must travel in groups of 2 or more.  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Send remind message to advisors to request permission (usually granted)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Or ask in person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</a:t>
            </a:r>
            <a:br>
              <a:rPr lang="en"/>
            </a:br>
            <a:r>
              <a:rPr lang="en"/>
              <a:t>FBLA Dress Code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4710025" y="0"/>
            <a:ext cx="4434000" cy="49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FFFF"/>
                </a:highlight>
              </a:rPr>
              <a:t>MALES</a:t>
            </a:r>
            <a:endParaRPr sz="1200" b="1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Business suit with collared dress shirt and necktie; or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Sport coat, dress slacks, collared dress shirt, and necktie; or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Dress slacks, collared dress shirt, and necktie.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Dress shoes and dress socks are required.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A banded collar shirt may be worn only if a sport coat or business suit is worn.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FFFF"/>
                </a:highlight>
              </a:rPr>
              <a:t>FEMALES</a:t>
            </a:r>
            <a:endParaRPr sz="1200" b="1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Business suit; or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Business pantsuit (must include a jacket and pants); or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Business dress; or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Skirt with blouse or sweater.</a:t>
            </a:r>
            <a:endParaRPr sz="12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highlight>
                  <a:srgbClr val="FFFFFF"/>
                </a:highlight>
              </a:rPr>
              <a:t>Closed toe and heel business dress shoes are required.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FFFF"/>
                </a:highlight>
              </a:rPr>
              <a:t>MALES AND FEMALES</a:t>
            </a:r>
            <a:endParaRPr sz="1200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No jewelry in visible body piercing, other than ears, on men or women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Guide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vs Don’t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285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Awards Attire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4794775" y="0"/>
            <a:ext cx="43491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600">
                <a:highlight>
                  <a:srgbClr val="FFFFFF"/>
                </a:highlight>
              </a:rPr>
              <a:t>Professional dress as listed above; or</a:t>
            </a:r>
            <a:endParaRPr sz="160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>
                <a:highlight>
                  <a:srgbClr val="FFFFFF"/>
                </a:highlight>
              </a:rPr>
              <a:t>Semi-formal or formal attire</a:t>
            </a:r>
            <a:endParaRPr sz="16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7000"/>
            <a:ext cx="4571875" cy="348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Pack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Wear your State’s tee on March 24th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2 full competition outfits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Gentlemen DO NOT forget to bring at least 1 tie!!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1 awards outfit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Dress shoes 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Appropriate sleepwear (you’re sharing a room, bring pj’s) 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Accessories as needed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Makeup/Skincare/health needs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Electronics and chargers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sz="1200" dirty="0"/>
              <a:t>T</a:t>
            </a:r>
            <a:r>
              <a:rPr lang="en" sz="1200" dirty="0"/>
              <a:t>his is the most forgotten item, trust me you don’t to purchase a charger at the hotel they are super expensive!</a:t>
            </a:r>
            <a:endParaRPr sz="12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Outfit Checks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are required to send your planned competition outfits into to the Fashion Committee for pre-approval.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is just to ensure we do not violate any competition rules and that everyone will be able to participate.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Mani/ Pedi Colors</a:t>
            </a:r>
            <a:endParaRPr dirty="0"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Please note the following guidelines 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I can see your nail color from space and/or it’s black light activated ; it’s not competition appropriate. 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 good rule of thumb is to ask yourself could I wear this in a boardroom Infront of a group of investors and be taken seriously? 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you are unsure send an image of the color (or style) to Mrs. Litchfield for approval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648</Words>
  <Application>Microsoft Office PowerPoint</Application>
  <PresentationFormat>On-screen Show (16:9)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Lato</vt:lpstr>
      <vt:lpstr>Arial</vt:lpstr>
      <vt:lpstr>Playfair Display</vt:lpstr>
      <vt:lpstr>Blue &amp; Gold</vt:lpstr>
      <vt:lpstr>FBLA States: Important Info</vt:lpstr>
      <vt:lpstr>March 24 Timeline</vt:lpstr>
      <vt:lpstr>3 important travel tips</vt:lpstr>
      <vt:lpstr>Competition FBLA Dress Code</vt:lpstr>
      <vt:lpstr>Quick Guide</vt:lpstr>
      <vt:lpstr>Awards Attire</vt:lpstr>
      <vt:lpstr>What to Pack</vt:lpstr>
      <vt:lpstr>Outfit Checks</vt:lpstr>
      <vt:lpstr>Mani/ Pedi Colors</vt:lpstr>
      <vt:lpstr>Events</vt:lpstr>
      <vt:lpstr>Once we are there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FBLA States: Important Info</dc:title>
  <dc:creator>Christina Litchfield</dc:creator>
  <cp:lastModifiedBy>Rachel Norfleet</cp:lastModifiedBy>
  <cp:revision>2</cp:revision>
  <dcterms:modified xsi:type="dcterms:W3CDTF">2023-03-09T15:09:28Z</dcterms:modified>
</cp:coreProperties>
</file>